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3A950-9766-4456-AB5C-91F890CEDE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189552-6768-424F-B879-E146A45021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3A67EE-3027-4BB0-BCEC-E490FB33B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FE759-B676-4F18-825F-77E80776AE6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3828C-2675-439E-9741-991902629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1767C-1984-4189-A82C-41DDE0F9E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C37-3FCA-4956-B457-6279C7C41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6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3D6E6-2F5F-4170-A19D-CE963CEBF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7E3486-2CF9-4A5B-9C1C-1F32FA42E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C3458-A9E6-4A00-92EE-536290A63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FE759-B676-4F18-825F-77E80776AE6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3C159E-7019-4C70-9369-71CE47103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C23E44-443E-4303-8676-5914A7593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C37-3FCA-4956-B457-6279C7C41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3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FEA5CC-32AD-4649-B19A-60841D61AC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B32B45-796B-49A5-99C3-640BD6CDD8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126B4-A498-4AA6-B646-D9C3C66CE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FE759-B676-4F18-825F-77E80776AE6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2BBA9-9C34-4CF5-BE03-35A4AF062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4D9F3B-1F90-4C74-A03D-34F46CE5A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C37-3FCA-4956-B457-6279C7C41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869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708AB-0417-46CD-8030-DD477735C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2105A-7491-446C-ADB2-6DBB36F58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E474CF-9209-4886-B072-55A3D2BA0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FE759-B676-4F18-825F-77E80776AE6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AF5D45-56C1-4B8E-B402-FD6008966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B8F8D-0B7D-4676-8373-1F4FBB0F6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C37-3FCA-4956-B457-6279C7C41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172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EB667-808E-4FD7-8FAB-728E95FA8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AA3801-1D3C-4B53-A1BD-93A77FDF3A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396C5-14FB-4793-9410-B63B50E8A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FE759-B676-4F18-825F-77E80776AE6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E57E72-E055-4FCA-A1B5-F16125499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D1F41-08CD-43FF-9072-0AEE34C2E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C37-3FCA-4956-B457-6279C7C41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453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DA226-CC70-41A9-87A6-18F19B599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155FE-869C-407B-89A3-FE6C46067D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01533A-5752-4B0B-8D9E-AFFB722233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9CDE91-06AE-445F-9F0C-5386E1848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FE759-B676-4F18-825F-77E80776AE6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05B607-8827-48D2-99CE-AE72B21C8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B68C57-3A6E-4A95-9DB7-3FEB852E0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C37-3FCA-4956-B457-6279C7C41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46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856CC-B105-401B-94B9-EAA31CAD3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964D97-361D-4A3F-8439-85D7EBA57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57A435-1A67-4F41-A127-3D412704A2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560A84-3C2F-443F-BE69-FAE8DD150D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D25F90-69DD-4746-B0B5-2D500F153C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D9EF25-F800-403F-9CD1-263DF21F8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FE759-B676-4F18-825F-77E80776AE6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E3486E-0EDC-4F5B-9995-DA6AC8BE0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E310F9-E2FA-4F6E-9F01-A86C88C82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C37-3FCA-4956-B457-6279C7C41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83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FB4C9-5499-4BA0-80EC-72EB1D4B9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4AC783-DFDF-414C-8C74-F9F933B9F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FE759-B676-4F18-825F-77E80776AE6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702BD5-8D34-4592-89CF-F7ABE492E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8CCD2F-4A0A-46B3-85D7-0584691DA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C37-3FCA-4956-B457-6279C7C41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135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2EA9AC-6C9C-4DC7-9360-769E1DCBE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FE759-B676-4F18-825F-77E80776AE6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476A44-35B4-4711-B506-7FD051330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309C3C-ADD9-4C6D-8A15-1BC84DF3D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C37-3FCA-4956-B457-6279C7C41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3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B220F-A50D-4CAB-8C4E-3B239107F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14D72-66A6-4C5C-99A5-70A7634AA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EB19EC-7241-4B69-A53C-EB166FABA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12FF54-B3CC-47D9-9E73-13980B642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FE759-B676-4F18-825F-77E80776AE6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F3EBFC-8941-4682-946B-BFA91F4E7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699A04-D1D4-4A92-A87D-DFB4E2686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C37-3FCA-4956-B457-6279C7C41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6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00396-9473-492B-9D57-6E805F8DD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34A0FA-BA83-4424-8EA9-4B43C8F0C9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A2190F-50F3-462F-ABDA-F240F94462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1B02AA-045A-420B-A04A-673145320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FE759-B676-4F18-825F-77E80776AE6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BFA1F2-BBCD-4ECF-BF39-DEA9FD021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F99E02-18F6-4AB7-A724-2F608864F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B2DC37-3FCA-4956-B457-6279C7C41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07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8B87A9-73A6-471B-BAFC-976EF769F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1E31A2-F164-4BAF-A86B-447EF2BB18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9CDB5-79E8-4684-8448-B017A68857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FE759-B676-4F18-825F-77E80776AE68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F5383-7DF9-4529-B7B2-B5AE1DBC7C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07CF6-8724-4248-A904-7794DFAAB1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2DC37-3FCA-4956-B457-6279C7C41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10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A5D94602-C3D7-4BF7-BC16-1D93BC494F1E}"/>
              </a:ext>
            </a:extLst>
          </p:cNvPr>
          <p:cNvSpPr txBox="1">
            <a:spLocks/>
          </p:cNvSpPr>
          <p:nvPr/>
        </p:nvSpPr>
        <p:spPr>
          <a:xfrm>
            <a:off x="838200" y="1800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/>
              <a:t>Exploraci</a:t>
            </a:r>
            <a:r>
              <a:rPr lang="es-419"/>
              <a:t>ón de datos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E3BC56D-DB16-42C9-BAC3-263661E8C8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6790" y="2244177"/>
            <a:ext cx="7158420" cy="2641174"/>
          </a:xfrm>
          <a:prstGeom prst="rect">
            <a:avLst/>
          </a:prstGeom>
        </p:spPr>
      </p:pic>
      <p:sp>
        <p:nvSpPr>
          <p:cNvPr id="9" name="Arc 8">
            <a:extLst>
              <a:ext uri="{FF2B5EF4-FFF2-40B4-BE49-F238E27FC236}">
                <a16:creationId xmlns:a16="http://schemas.microsoft.com/office/drawing/2014/main" id="{188C404A-D438-4413-8EA2-C68D75636D26}"/>
              </a:ext>
            </a:extLst>
          </p:cNvPr>
          <p:cNvSpPr/>
          <p:nvPr/>
        </p:nvSpPr>
        <p:spPr>
          <a:xfrm>
            <a:off x="2888054" y="3192491"/>
            <a:ext cx="1080264" cy="419749"/>
          </a:xfrm>
          <a:prstGeom prst="arc">
            <a:avLst>
              <a:gd name="adj1" fmla="val 12827"/>
              <a:gd name="adj2" fmla="val 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15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Pablo Aguirre Hormann</dc:creator>
  <cp:lastModifiedBy>Pablo Aguirre Hormann</cp:lastModifiedBy>
  <cp:revision>8</cp:revision>
  <dcterms:created xsi:type="dcterms:W3CDTF">2019-02-14T21:38:15Z</dcterms:created>
  <dcterms:modified xsi:type="dcterms:W3CDTF">2019-04-08T11:53:12Z</dcterms:modified>
</cp:coreProperties>
</file>