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CD1D-1746-4195-ABCB-0423FFD2B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32BC-4D3E-4BE2-8176-F927B3973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EAF37-AEED-4C71-B7DB-9F8A922F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D24C7-A574-4C7E-8D5F-3EAB93B9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32045-D34C-4A08-BC35-BA26F5BF2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90041-A4AB-4C08-9C3B-022BD5B71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EBE7B-3DED-4F8D-8DF8-CF08BFC6B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B3010-25BA-4B2E-903D-89A63CF4A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FBB8F-21F5-4CAC-AE1B-8A24E03B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FB626-874E-4B38-987C-A8980995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1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541FF-4147-49CC-A95D-FE8CEB3D7C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05104-6E07-4D42-8895-35EE088D6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491CF-033E-40A4-982F-8C95BD1D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92875-CFCD-4155-9688-C1D0CDAF4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555B9-DFDC-4173-8A94-D9C9F5E89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3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FB861-6EE5-4A20-845B-97D34BBA5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34AAA-C1BC-4260-855E-5A9A9043D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7AE5B-094B-43AE-89B7-6AC65B04D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7DDEE-E798-490E-94C2-70B3EEA7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1DF23-FE1B-438D-9F87-A3D4EC4E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5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6B84-3DD6-4C89-BD0B-2CDF0A96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ACFC5-60EC-4159-BAF3-08E8B9DA5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6E7C9-9F83-4325-8356-98248622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4123F-276F-4D67-A3AE-A971E6482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07FA2-CD94-47B6-A814-A1201156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7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BA915-DDCF-44EC-A493-E4BF9152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B0025-B1C0-49C4-9AA6-01A6EF3F8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B1824-4A6A-4824-9C76-B8DB7CABF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D889D-72D4-4B71-BE03-0427C22D1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20C96-1A54-4D86-AAD1-611F2B31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9D76CD-D194-49E0-9023-390022FD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C2FC0-9690-48F9-AC9D-B9DD834D9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7DB7B-2A62-44E8-B694-156E5A157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F213D-EF3E-47A1-902D-07FFD250D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74F0E-82DA-47B6-800B-51DA95A0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88031F-9380-41B3-94A3-C82BAC567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DA104B-04FF-47BD-9E9D-C377F54D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D73B80-C670-46E4-855E-24BD8B698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E0BFB4-0355-4D81-A444-6F452CC18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6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DDEB-A229-456B-B2F0-3B32D8D69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B2C266-D590-4937-9296-4C9344A9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41715-735D-43DB-8590-90B3E797B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515BA-2A38-4845-AB0E-E015C7FF6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9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6962F-E6FD-4BD0-8F77-F822098FE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3E284-1F18-4739-8450-09AEE0FD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B82C9-C1D4-4C6C-8BCC-468CC09B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5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8907F-9BF7-4D38-BF19-711B5BAF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915D0-6317-4508-BF7F-5BD956E44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44D49-2D7B-4DFC-9488-82854DA1D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DD7F54-ECDB-4DB8-8A78-3C5E46A3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C6F96-3BFE-440E-9246-998CC6C53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A85AE-C1FD-47D3-A05D-3137B822F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7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7F4D3-6490-47FD-A7C6-BD733A90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9DE10-F073-4063-A31F-CBF66C43F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A0A26-0F38-4323-9E21-DFE166FB1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033BB-79D6-4D6B-99A3-CBC7A10FB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3689F-D29C-4941-A814-55C7B592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13884-4510-4EEA-9714-F3E73718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9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951A9D-0F09-4E8A-B46E-42FCDE54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E48A3-D7EB-49C7-AF71-F51BCD17A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7CA1C-E65C-439D-B0E6-5C8EF08477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0329D-BB68-41AA-9DCA-3C9563A746E2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D86DE-1412-4213-A6BD-C7A8B1A27E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8975C-C015-42E5-A985-223B70D1B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E0E8-96E6-40AA-8E01-0521CEB70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2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81B52-4F94-4217-97D4-69178756F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7968" y="570610"/>
            <a:ext cx="3100374" cy="15757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800" dirty="0" err="1">
                <a:latin typeface="Consolas" panose="020B0609020204030204" pitchFamily="49" charset="0"/>
              </a:rPr>
              <a:t>read_tsv</a:t>
            </a:r>
            <a:r>
              <a:rPr lang="en-US" sz="3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3800" dirty="0" err="1">
                <a:latin typeface="Consolas" panose="020B0609020204030204" pitchFamily="49" charset="0"/>
              </a:rPr>
              <a:t>read_csv</a:t>
            </a:r>
            <a:r>
              <a:rPr lang="en-US" sz="3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3800" dirty="0">
                <a:latin typeface="Consolas" panose="020B0609020204030204" pitchFamily="49" charset="0"/>
              </a:rPr>
              <a:t>read_csv2()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Resultado de imagen para readxl">
            <a:extLst>
              <a:ext uri="{FF2B5EF4-FFF2-40B4-BE49-F238E27FC236}">
                <a16:creationId xmlns:a16="http://schemas.microsoft.com/office/drawing/2014/main" id="{3A111888-CBAC-46F4-A251-386365FD7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27" y="2732922"/>
            <a:ext cx="1281127" cy="148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readr">
            <a:extLst>
              <a:ext uri="{FF2B5EF4-FFF2-40B4-BE49-F238E27FC236}">
                <a16:creationId xmlns:a16="http://schemas.microsoft.com/office/drawing/2014/main" id="{88877CE2-3DD5-44A2-82D7-D0E22DAE4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987" y="439285"/>
            <a:ext cx="1359482" cy="157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tidyverse haven">
            <a:extLst>
              <a:ext uri="{FF2B5EF4-FFF2-40B4-BE49-F238E27FC236}">
                <a16:creationId xmlns:a16="http://schemas.microsoft.com/office/drawing/2014/main" id="{1A342A37-5F30-4660-AE36-CD48F39C9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127" y="4934743"/>
            <a:ext cx="1281127" cy="1483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8497021-6F8B-4C5A-AFC4-D2A19A0284E4}"/>
              </a:ext>
            </a:extLst>
          </p:cNvPr>
          <p:cNvSpPr txBox="1">
            <a:spLocks/>
          </p:cNvSpPr>
          <p:nvPr/>
        </p:nvSpPr>
        <p:spPr>
          <a:xfrm>
            <a:off x="2607968" y="3170276"/>
            <a:ext cx="3257693" cy="609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800" dirty="0" err="1">
                <a:latin typeface="Consolas" panose="020B0609020204030204" pitchFamily="49" charset="0"/>
              </a:rPr>
              <a:t>read_excel</a:t>
            </a:r>
            <a:r>
              <a:rPr lang="en-US" sz="3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3F496C-91FC-46F1-A8C1-9D78A22B0CA9}"/>
              </a:ext>
            </a:extLst>
          </p:cNvPr>
          <p:cNvSpPr txBox="1">
            <a:spLocks/>
          </p:cNvSpPr>
          <p:nvPr/>
        </p:nvSpPr>
        <p:spPr>
          <a:xfrm>
            <a:off x="2546880" y="4803418"/>
            <a:ext cx="3257693" cy="19380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800" dirty="0" err="1">
                <a:latin typeface="Consolas" panose="020B0609020204030204" pitchFamily="49" charset="0"/>
              </a:rPr>
              <a:t>read_stata</a:t>
            </a:r>
            <a:r>
              <a:rPr lang="en-US" sz="3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800" dirty="0" err="1">
                <a:latin typeface="Consolas" panose="020B0609020204030204" pitchFamily="49" charset="0"/>
              </a:rPr>
              <a:t>read_spss</a:t>
            </a:r>
            <a:r>
              <a:rPr lang="en-US" sz="3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800" dirty="0" err="1">
                <a:latin typeface="Consolas" panose="020B0609020204030204" pitchFamily="49" charset="0"/>
              </a:rPr>
              <a:t>read_sas</a:t>
            </a:r>
            <a:r>
              <a:rPr lang="en-US" sz="3800" dirty="0">
                <a:latin typeface="Consolas" panose="020B0609020204030204" pitchFamily="49" charset="0"/>
              </a:rPr>
              <a:t>()</a:t>
            </a:r>
          </a:p>
        </p:txBody>
      </p:sp>
      <p:pic>
        <p:nvPicPr>
          <p:cNvPr id="9" name="Picture 6" descr="Resultado de imagen para tidyverse">
            <a:extLst>
              <a:ext uri="{FF2B5EF4-FFF2-40B4-BE49-F238E27FC236}">
                <a16:creationId xmlns:a16="http://schemas.microsoft.com/office/drawing/2014/main" id="{BCFA6E3D-9A31-4664-8576-EE0A41A6C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284" y="1742163"/>
            <a:ext cx="2922289" cy="337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041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28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Pablo Aguirre Hormann</dc:creator>
  <cp:lastModifiedBy>Pablo Aguirre Hormann</cp:lastModifiedBy>
  <cp:revision>31</cp:revision>
  <dcterms:created xsi:type="dcterms:W3CDTF">2019-02-10T19:01:49Z</dcterms:created>
  <dcterms:modified xsi:type="dcterms:W3CDTF">2019-04-05T01:45:11Z</dcterms:modified>
</cp:coreProperties>
</file>