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0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1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4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6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9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5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0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1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2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1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04C12-B572-4F04-BFFE-DE2A6336625D}" type="datetimeFigureOut">
              <a:rPr lang="en-US" smtClean="0"/>
              <a:t>4/7/2019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9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conomist.com/graphic-detail/2011/12/02/corrosive-corrup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57E7DA5-3D0B-413D-842B-8A7C20845D6B}"/>
              </a:ext>
            </a:extLst>
          </p:cNvPr>
          <p:cNvSpPr txBox="1">
            <a:spLocks/>
          </p:cNvSpPr>
          <p:nvPr/>
        </p:nvSpPr>
        <p:spPr>
          <a:xfrm>
            <a:off x="0" y="6473840"/>
            <a:ext cx="9414729" cy="6078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hlinkClick r:id="rId2"/>
              </a:rPr>
              <a:t>https://www.economist.com/graphic-detail/2011/12/02/corrosive-corruption</a:t>
            </a:r>
            <a:r>
              <a:rPr lang="en-US" dirty="0"/>
              <a:t> </a:t>
            </a:r>
          </a:p>
        </p:txBody>
      </p:sp>
      <p:pic>
        <p:nvPicPr>
          <p:cNvPr id="1026" name="Picture 2" descr="img">
            <a:extLst>
              <a:ext uri="{FF2B5EF4-FFF2-40B4-BE49-F238E27FC236}">
                <a16:creationId xmlns:a16="http://schemas.microsoft.com/office/drawing/2014/main" id="{B18BBCF1-27DE-44A9-A8C6-FCAB48175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438" y="915119"/>
            <a:ext cx="7051123" cy="478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89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g">
            <a:extLst>
              <a:ext uri="{FF2B5EF4-FFF2-40B4-BE49-F238E27FC236}">
                <a16:creationId xmlns:a16="http://schemas.microsoft.com/office/drawing/2014/main" id="{54892EB2-3DEC-461F-983C-DAF38B888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611" y="3618042"/>
            <a:ext cx="4985270" cy="296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E3E02D35-EFCB-4960-A56E-8C33C7285B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4" y="274577"/>
            <a:ext cx="4635025" cy="331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61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13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AguirreHormann, Pablo (FAORLC)</dc:creator>
  <cp:lastModifiedBy>Pablo Aguirre Hormann</cp:lastModifiedBy>
  <cp:revision>53</cp:revision>
  <dcterms:created xsi:type="dcterms:W3CDTF">2019-02-21T16:58:50Z</dcterms:created>
  <dcterms:modified xsi:type="dcterms:W3CDTF">2019-04-08T02:21:21Z</dcterms:modified>
</cp:coreProperties>
</file>